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62" y="-5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8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22D54-40AE-487D-95D1-5D21A5F7645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C5B9C-B0B6-4C08-991D-F3584C0EB875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lrika Nilsson\AppData\Local\Microsoft\Windows\Temporary Internet Files\Content.IE5\N49SO803\MPj0399699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7" y="-1"/>
            <a:ext cx="5500694" cy="6858001"/>
          </a:xfrm>
          <a:prstGeom prst="rect">
            <a:avLst/>
          </a:prstGeom>
          <a:noFill/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57200" y="274638"/>
            <a:ext cx="5972188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Införselregler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642910" y="1600200"/>
            <a:ext cx="804389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v-SE" sz="2200" b="1" i="1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angående ranson att ta in utan att förtulla:</a:t>
            </a:r>
            <a:endParaRPr kumimoji="0" lang="sv-SE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Chokladcigaretter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10-100 år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150 st/person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Lakritspipor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10-100 år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175 st/person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</Words>
  <Application>Microsoft Office PowerPoint</Application>
  <PresentationFormat>Bildspel på skärmen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2007-04-19T09:02:40Z</dcterms:created>
  <dcterms:modified xsi:type="dcterms:W3CDTF">2007-04-19T09:04:00Z</dcterms:modified>
</cp:coreProperties>
</file>